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E66A1A3-79A0-4846-971F-D402D795A7E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7949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2469718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2297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015F8FD-8679-4F14-9BBE-2ABCA69D8A3E}" type="datetimeFigureOut">
              <a:rPr lang="en-US" smtClean="0"/>
              <a:t>4/5/2018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234027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015F8FD-8679-4F14-9BBE-2ABCA69D8A3E}" type="datetimeFigureOut">
              <a:rPr lang="en-US" smtClean="0"/>
              <a:t>4/5/2018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66A1A3-79A0-4846-971F-D402D795A7E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149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15F8FD-8679-4F14-9BBE-2ABCA69D8A3E}" type="datetimeFigureOut">
              <a:rPr lang="en-US" smtClean="0"/>
              <a:t>4/5/2018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66A1A3-79A0-4846-971F-D402D795A7E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8679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5F8FD-8679-4F14-9BBE-2ABCA69D8A3E}" type="datetimeFigureOut">
              <a:rPr lang="en-US" smtClean="0"/>
              <a:t>4/5/2018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2900346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15F8FD-8679-4F14-9BBE-2ABCA69D8A3E}" type="datetimeFigureOut">
              <a:rPr lang="en-US" smtClean="0"/>
              <a:t>4/5/2018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6A1A3-79A0-4846-971F-D402D795A7E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397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15F8FD-8679-4F14-9BBE-2ABCA69D8A3E}" type="datetimeFigureOut">
              <a:rPr lang="en-US" smtClean="0"/>
              <a:t>4/5/2018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3092046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15F8FD-8679-4F14-9BBE-2ABCA69D8A3E}" type="datetimeFigureOut">
              <a:rPr lang="en-US" smtClean="0"/>
              <a:t>4/5/2018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1009759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03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9582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spTree>
    <p:extLst>
      <p:ext uri="{BB962C8B-B14F-4D97-AF65-F5344CB8AC3E}">
        <p14:creationId xmlns:p14="http://schemas.microsoft.com/office/powerpoint/2010/main" val="1039908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970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1624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5642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15F8FD-8679-4F14-9BBE-2ABCA69D8A3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66A1A3-79A0-4846-971F-D402D795A7E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5261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015F8FD-8679-4F14-9BBE-2ABCA69D8A3E}" type="datetimeFigureOut">
              <a:rPr lang="en-US" smtClean="0"/>
              <a:t>4/5/2018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E66A1A3-79A0-4846-971F-D402D795A7EC}" type="slidenum">
              <a:rPr lang="en-US" smtClean="0"/>
              <a:t>‹#›</a:t>
            </a:fld>
            <a:endParaRPr lang="en-US"/>
          </a:p>
        </p:txBody>
      </p:sp>
    </p:spTree>
    <p:extLst>
      <p:ext uri="{BB962C8B-B14F-4D97-AF65-F5344CB8AC3E}">
        <p14:creationId xmlns:p14="http://schemas.microsoft.com/office/powerpoint/2010/main" val="133596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685800"/>
            <a:ext cx="9144000" cy="4572000"/>
          </a:xfrm>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PRESENTATION BY:</a:t>
            </a:r>
          </a:p>
          <a:p>
            <a:r>
              <a:rPr lang="en-US" dirty="0" smtClean="0">
                <a:latin typeface="Times New Roman" panose="02020603050405020304" pitchFamily="18" charset="0"/>
                <a:cs typeface="Times New Roman" panose="02020603050405020304" pitchFamily="18" charset="0"/>
              </a:rPr>
              <a:t>NAME</a:t>
            </a:r>
          </a:p>
          <a:p>
            <a:r>
              <a:rPr lang="en-US" dirty="0" smtClean="0">
                <a:latin typeface="Times New Roman" panose="02020603050405020304" pitchFamily="18" charset="0"/>
                <a:cs typeface="Times New Roman" panose="02020603050405020304" pitchFamily="18" charset="0"/>
              </a:rPr>
              <a:t>INSTITUTION</a:t>
            </a:r>
          </a:p>
          <a:p>
            <a:r>
              <a:rPr lang="en-US" dirty="0" smtClean="0">
                <a:latin typeface="Times New Roman" panose="02020603050405020304" pitchFamily="18" charset="0"/>
                <a:cs typeface="Times New Roman" panose="02020603050405020304" pitchFamily="18" charset="0"/>
              </a:rPr>
              <a:t>COURSE</a:t>
            </a:r>
          </a:p>
          <a:p>
            <a:r>
              <a:rPr lang="en-US" dirty="0" smtClean="0">
                <a:latin typeface="Times New Roman" panose="02020603050405020304" pitchFamily="18" charset="0"/>
                <a:cs typeface="Times New Roman" panose="02020603050405020304" pitchFamily="18" charset="0"/>
              </a:rPr>
              <a:t>DATE	</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Venue:</a:t>
            </a:r>
          </a:p>
          <a:p>
            <a:r>
              <a:rPr lang="en-US" sz="1600" i="1" dirty="0">
                <a:latin typeface="Times New Roman" panose="02020603050405020304" pitchFamily="18" charset="0"/>
                <a:cs typeface="Times New Roman" panose="02020603050405020304" pitchFamily="18" charset="0"/>
              </a:rPr>
              <a:t>	</a:t>
            </a:r>
            <a:r>
              <a:rPr lang="en-US" sz="1600" i="1" dirty="0" smtClean="0">
                <a:latin typeface="Times New Roman" panose="02020603050405020304" pitchFamily="18" charset="0"/>
                <a:cs typeface="Times New Roman" panose="02020603050405020304" pitchFamily="18" charset="0"/>
              </a:rPr>
              <a:t>					Supervisor: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5039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744579"/>
            <a:ext cx="9144000" cy="3513221"/>
          </a:xfrm>
        </p:spPr>
        <p:txBody>
          <a:bodyPr>
            <a:normAutofit/>
          </a:bodyPr>
          <a:lstStyle/>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PRESENTATION OUTLINE</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ntroduction</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t>
            </a:r>
            <a:r>
              <a:rPr lang="en-US" sz="2800" dirty="0" smtClean="0">
                <a:latin typeface="Times New Roman" panose="02020603050405020304" pitchFamily="18" charset="0"/>
                <a:cs typeface="Times New Roman" panose="02020603050405020304" pitchFamily="18" charset="0"/>
              </a:rPr>
              <a:t>ontext</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t>
            </a:r>
            <a:r>
              <a:rPr lang="en-US" sz="2800" dirty="0" smtClean="0">
                <a:latin typeface="Times New Roman" panose="02020603050405020304" pitchFamily="18" charset="0"/>
                <a:cs typeface="Times New Roman" panose="02020603050405020304" pitchFamily="18" charset="0"/>
              </a:rPr>
              <a:t>onclusion</a:t>
            </a:r>
          </a:p>
          <a:p>
            <a:pPr marL="342900" indent="-342900" algn="l">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309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Introduction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638970"/>
          </a:xfrm>
        </p:spPr>
        <p:txBody>
          <a:bodyPr/>
          <a:lstStyle/>
          <a:p>
            <a:r>
              <a:rPr lang="en-US" dirty="0" smtClean="0">
                <a:latin typeface="Times New Roman" panose="02020603050405020304" pitchFamily="18" charset="0"/>
                <a:cs typeface="Times New Roman" panose="02020603050405020304" pitchFamily="18" charset="0"/>
              </a:rPr>
              <a:t>History is very essential in our lives. </a:t>
            </a:r>
          </a:p>
          <a:p>
            <a:r>
              <a:rPr lang="en-US" dirty="0" smtClean="0">
                <a:latin typeface="Times New Roman" panose="02020603050405020304" pitchFamily="18" charset="0"/>
                <a:cs typeface="Times New Roman" panose="02020603050405020304" pitchFamily="18" charset="0"/>
              </a:rPr>
              <a:t>We appreciate the people who have left legacies by reviewing their histories.</a:t>
            </a:r>
          </a:p>
          <a:p>
            <a:r>
              <a:rPr lang="en-US" dirty="0" smtClean="0">
                <a:latin typeface="Times New Roman" panose="02020603050405020304" pitchFamily="18" charset="0"/>
                <a:cs typeface="Times New Roman" panose="02020603050405020304" pitchFamily="18" charset="0"/>
              </a:rPr>
              <a:t>New Orleans is a city of impact in the history of the US, having remarkable cultures that have been admired and continued in the world over. </a:t>
            </a:r>
          </a:p>
          <a:p>
            <a:r>
              <a:rPr lang="en-US" dirty="0" smtClean="0">
                <a:latin typeface="Times New Roman" panose="02020603050405020304" pitchFamily="18" charset="0"/>
                <a:cs typeface="Times New Roman" panose="02020603050405020304" pitchFamily="18" charset="0"/>
              </a:rPr>
              <a:t>This presentation targets a number of great women who made very positive influences and left legacies that are admired to date, despite the long past.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28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Intro’ cont.…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4486275"/>
          </a:xfrm>
        </p:spPr>
        <p:txBody>
          <a:bodyPr>
            <a:normAutofit/>
          </a:bodyPr>
          <a:lstStyle/>
          <a:p>
            <a:r>
              <a:rPr lang="en-US" dirty="0" smtClean="0">
                <a:latin typeface="Times New Roman" panose="02020603050405020304" pitchFamily="18" charset="0"/>
                <a:cs typeface="Times New Roman" panose="02020603050405020304" pitchFamily="18" charset="0"/>
              </a:rPr>
              <a:t>In 1927, some </a:t>
            </a:r>
            <a:r>
              <a:rPr lang="en-US" dirty="0" err="1" smtClean="0">
                <a:latin typeface="Times New Roman" panose="02020603050405020304" pitchFamily="18" charset="0"/>
                <a:cs typeface="Times New Roman" panose="02020603050405020304" pitchFamily="18" charset="0"/>
              </a:rPr>
              <a:t>Ursuline</a:t>
            </a:r>
            <a:r>
              <a:rPr lang="en-US" dirty="0" smtClean="0">
                <a:latin typeface="Times New Roman" panose="02020603050405020304" pitchFamily="18" charset="0"/>
                <a:cs typeface="Times New Roman" panose="02020603050405020304" pitchFamily="18" charset="0"/>
              </a:rPr>
              <a:t> nuns from France came to the  city of new Orleans.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Their coming was on purpose - to offer charity work; medical care, education and a children’s home. </a:t>
            </a:r>
          </a:p>
          <a:p>
            <a:r>
              <a:rPr lang="en-US" dirty="0" smtClean="0">
                <a:latin typeface="Times New Roman" panose="02020603050405020304" pitchFamily="18" charset="0"/>
                <a:cs typeface="Times New Roman" panose="02020603050405020304" pitchFamily="18" charset="0"/>
              </a:rPr>
              <a:t>The trough they walked through was followed by even more and more  with the same purpose helping the community. </a:t>
            </a:r>
          </a:p>
          <a:p>
            <a:r>
              <a:rPr lang="en-US" dirty="0" smtClean="0">
                <a:latin typeface="Times New Roman" panose="02020603050405020304" pitchFamily="18" charset="0"/>
                <a:cs typeface="Times New Roman" panose="02020603050405020304" pitchFamily="18" charset="0"/>
              </a:rPr>
              <a:t>The set standard for others to follow – this is LEGACY, what we celebrate in their history. </a:t>
            </a:r>
          </a:p>
          <a:p>
            <a:r>
              <a:rPr lang="en-US" dirty="0" smtClean="0">
                <a:latin typeface="Times New Roman" panose="02020603050405020304" pitchFamily="18" charset="0"/>
                <a:cs typeface="Times New Roman" panose="02020603050405020304" pitchFamily="18" charset="0"/>
              </a:rPr>
              <a:t>This made a hue significance associated to the New Orleans, a culture that allowed women to prove themselves despite the stereotypes that trended especially that time.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853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US" dirty="0" smtClean="0">
                <a:latin typeface="Times New Roman" panose="02020603050405020304" pitchFamily="18" charset="0"/>
                <a:cs typeface="Times New Roman" panose="02020603050405020304" pitchFamily="18" charset="0"/>
              </a:rPr>
              <a:t>Sister Francis Xavier Hebert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She was among the 12 to come over with the purpose stated. </a:t>
            </a:r>
          </a:p>
          <a:p>
            <a:r>
              <a:rPr lang="en-US" dirty="0" smtClean="0">
                <a:latin typeface="Times New Roman" panose="02020603050405020304" pitchFamily="18" charset="0"/>
                <a:cs typeface="Times New Roman" panose="02020603050405020304" pitchFamily="18" charset="0"/>
              </a:rPr>
              <a:t>She created an herb garden with the aim of providing the medication needed, here in New Orleans. </a:t>
            </a:r>
          </a:p>
          <a:p>
            <a:r>
              <a:rPr lang="en-US" dirty="0" smtClean="0">
                <a:latin typeface="Times New Roman" panose="02020603050405020304" pitchFamily="18" charset="0"/>
                <a:cs typeface="Times New Roman" panose="02020603050405020304" pitchFamily="18" charset="0"/>
              </a:rPr>
              <a:t>She made medicines mixtures for a Royal Hospital becoming the first world woman pharmacist, here. </a:t>
            </a:r>
          </a:p>
          <a:p>
            <a:r>
              <a:rPr lang="en-US" dirty="0" smtClean="0">
                <a:latin typeface="Times New Roman" panose="02020603050405020304" pitchFamily="18" charset="0"/>
                <a:cs typeface="Times New Roman" panose="02020603050405020304" pitchFamily="18" charset="0"/>
              </a:rPr>
              <a:t>Most importantly her garden brews provided medication during the colonial period.</a:t>
            </a:r>
          </a:p>
          <a:p>
            <a:r>
              <a:rPr lang="en-US" dirty="0" smtClean="0">
                <a:latin typeface="Times New Roman" panose="02020603050405020304" pitchFamily="18" charset="0"/>
                <a:cs typeface="Times New Roman" panose="02020603050405020304" pitchFamily="18" charset="0"/>
              </a:rPr>
              <a:t>She made greater impacts in the medical departments in New Orleans.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640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 Elizabeth Lyle Saxon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Elizabeth effort to reform social structures cannot be taken for granted.</a:t>
            </a:r>
          </a:p>
          <a:p>
            <a:r>
              <a:rPr lang="en-US" dirty="0" smtClean="0">
                <a:latin typeface="Times New Roman" panose="02020603050405020304" pitchFamily="18" charset="0"/>
                <a:cs typeface="Times New Roman" panose="02020603050405020304" pitchFamily="18" charset="0"/>
              </a:rPr>
              <a:t>One remarkable impact as a social reformer was during the1879 Los Angeles Constitutional Convention, when she petitioned delegates to allow women the right to vote.  This was the first instance when women made an appearance before the state.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She continued her fight for the liberty of women in New Orleans. She made great influences through her poems and write-ups.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She is the grandmother to Lyre Saxon, a New Orleans writer.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4781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3. Elizabeth Magnus Cohen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She was the first to practice medicine in  Louisiana</a:t>
            </a:r>
          </a:p>
          <a:p>
            <a:r>
              <a:rPr lang="en-US" dirty="0" smtClean="0">
                <a:latin typeface="Times New Roman" panose="02020603050405020304" pitchFamily="18" charset="0"/>
                <a:cs typeface="Times New Roman" panose="02020603050405020304" pitchFamily="18" charset="0"/>
              </a:rPr>
              <a:t>When Yellow Fever, Typhoid and Smallpox  broke out in New Orleans, 1857 – 1887, Cohen took the initiative to care for her city people. </a:t>
            </a:r>
          </a:p>
          <a:p>
            <a:r>
              <a:rPr lang="en-US" dirty="0" smtClean="0">
                <a:latin typeface="Times New Roman" panose="02020603050405020304" pitchFamily="18" charset="0"/>
                <a:cs typeface="Times New Roman" panose="02020603050405020304" pitchFamily="18" charset="0"/>
              </a:rPr>
              <a:t>As a result, she earned herself respect and profane as the best surgeon in the city.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She deserved it because she never lost any patient in the event of her operations. No wonder she lived that long, 101 years.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1145" y="711199"/>
            <a:ext cx="1505452" cy="1325563"/>
          </a:xfrm>
          <a:prstGeom prst="rect">
            <a:avLst/>
          </a:prstGeom>
        </p:spPr>
      </p:pic>
    </p:spTree>
    <p:extLst>
      <p:ext uri="{BB962C8B-B14F-4D97-AF65-F5344CB8AC3E}">
        <p14:creationId xmlns:p14="http://schemas.microsoft.com/office/powerpoint/2010/main" val="1354392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4. Eliza Jane Holbrook Nicholson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055813"/>
            <a:ext cx="10515600" cy="4121150"/>
          </a:xfrm>
        </p:spPr>
        <p:txBody>
          <a:bodyPr/>
          <a:lstStyle/>
          <a:p>
            <a:r>
              <a:rPr lang="en-US" dirty="0" smtClean="0">
                <a:latin typeface="Times New Roman" panose="02020603050405020304" pitchFamily="18" charset="0"/>
                <a:cs typeface="Times New Roman" panose="02020603050405020304" pitchFamily="18" charset="0"/>
              </a:rPr>
              <a:t>She came to New Orleans very young as a writer. </a:t>
            </a:r>
          </a:p>
          <a:p>
            <a:r>
              <a:rPr lang="en-US" dirty="0" smtClean="0">
                <a:latin typeface="Times New Roman" panose="02020603050405020304" pitchFamily="18" charset="0"/>
                <a:cs typeface="Times New Roman" panose="02020603050405020304" pitchFamily="18" charset="0"/>
              </a:rPr>
              <a:t>She was the first Louisiana woman to earn a living from writing to a  newspaper and also the first to own a newspaper. </a:t>
            </a:r>
          </a:p>
          <a:p>
            <a:r>
              <a:rPr lang="en-US" dirty="0" smtClean="0">
                <a:latin typeface="Times New Roman" panose="02020603050405020304" pitchFamily="18" charset="0"/>
                <a:cs typeface="Times New Roman" panose="02020603050405020304" pitchFamily="18" charset="0"/>
              </a:rPr>
              <a:t>She inherited a newspaper, Daily Picayune and advanced it to a success.</a:t>
            </a:r>
          </a:p>
          <a:p>
            <a:r>
              <a:rPr lang="en-US" dirty="0" smtClean="0">
                <a:latin typeface="Times New Roman" panose="02020603050405020304" pitchFamily="18" charset="0"/>
                <a:cs typeface="Times New Roman" panose="02020603050405020304" pitchFamily="18" charset="0"/>
              </a:rPr>
              <a:t>The legacy she build was based in the advocacy for basic rights, like education and the health of a child. Also she was against animal abuse.</a:t>
            </a:r>
          </a:p>
          <a:p>
            <a:r>
              <a:rPr lang="en-US" dirty="0" smtClean="0">
                <a:latin typeface="Times New Roman" panose="02020603050405020304" pitchFamily="18" charset="0"/>
                <a:cs typeface="Times New Roman" panose="02020603050405020304" pitchFamily="18" charset="0"/>
              </a:rPr>
              <a:t>She made city influences by her printings on the Daily Picayune.</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8829" y="182562"/>
            <a:ext cx="1789697" cy="1690688"/>
          </a:xfrm>
          <a:prstGeom prst="rect">
            <a:avLst/>
          </a:prstGeom>
        </p:spPr>
      </p:pic>
    </p:spTree>
    <p:extLst>
      <p:ext uri="{BB962C8B-B14F-4D97-AF65-F5344CB8AC3E}">
        <p14:creationId xmlns:p14="http://schemas.microsoft.com/office/powerpoint/2010/main" val="2777213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5. Justine </a:t>
            </a:r>
            <a:r>
              <a:rPr lang="en-US" dirty="0" err="1" smtClean="0">
                <a:latin typeface="Times New Roman" panose="02020603050405020304" pitchFamily="18" charset="0"/>
                <a:cs typeface="Times New Roman" panose="02020603050405020304" pitchFamily="18" charset="0"/>
              </a:rPr>
              <a:t>Fervin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Couvent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She had an African origin having been a slave.</a:t>
            </a:r>
          </a:p>
          <a:p>
            <a:r>
              <a:rPr lang="en-US" dirty="0" err="1" smtClean="0">
                <a:latin typeface="Times New Roman" panose="02020603050405020304" pitchFamily="18" charset="0"/>
                <a:cs typeface="Times New Roman" panose="02020603050405020304" pitchFamily="18" charset="0"/>
              </a:rPr>
              <a:t>Couvent</a:t>
            </a:r>
            <a:r>
              <a:rPr lang="en-US" dirty="0" smtClean="0">
                <a:latin typeface="Times New Roman" panose="02020603050405020304" pitchFamily="18" charset="0"/>
                <a:cs typeface="Times New Roman" panose="02020603050405020304" pitchFamily="18" charset="0"/>
              </a:rPr>
              <a:t> benefited from a sponsorship programme that educated the orphans. </a:t>
            </a:r>
          </a:p>
          <a:p>
            <a:r>
              <a:rPr lang="en-US" dirty="0" smtClean="0">
                <a:latin typeface="Times New Roman" panose="02020603050405020304" pitchFamily="18" charset="0"/>
                <a:cs typeface="Times New Roman" panose="02020603050405020304" pitchFamily="18" charset="0"/>
              </a:rPr>
              <a:t>Having a clear experience of orphan and slavery life, she began a school in New Orleans that did not discriminate on color or race. </a:t>
            </a:r>
          </a:p>
          <a:p>
            <a:r>
              <a:rPr lang="en-US" dirty="0" smtClean="0">
                <a:latin typeface="Times New Roman" panose="02020603050405020304" pitchFamily="18" charset="0"/>
                <a:cs typeface="Times New Roman" panose="02020603050405020304" pitchFamily="18" charset="0"/>
              </a:rPr>
              <a:t>The school developed and it emerged to great institution that has impacted the lives of New Orleans People.</a:t>
            </a:r>
          </a:p>
        </p:txBody>
      </p:sp>
    </p:spTree>
    <p:extLst>
      <p:ext uri="{BB962C8B-B14F-4D97-AF65-F5344CB8AC3E}">
        <p14:creationId xmlns:p14="http://schemas.microsoft.com/office/powerpoint/2010/main" val="3685191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6. Margaret Gaffney </a:t>
            </a:r>
            <a:r>
              <a:rPr lang="en-US" dirty="0" err="1" smtClean="0">
                <a:latin typeface="Times New Roman" panose="02020603050405020304" pitchFamily="18" charset="0"/>
                <a:cs typeface="Times New Roman" panose="02020603050405020304" pitchFamily="18" charset="0"/>
              </a:rPr>
              <a:t>Haughery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The mystery she underwent (Losing her husband and baby to Yellow Fever) made a significance impact to her life.</a:t>
            </a:r>
          </a:p>
          <a:p>
            <a:r>
              <a:rPr lang="en-US" dirty="0" smtClean="0">
                <a:latin typeface="Times New Roman" panose="02020603050405020304" pitchFamily="18" charset="0"/>
                <a:cs typeface="Times New Roman" panose="02020603050405020304" pitchFamily="18" charset="0"/>
              </a:rPr>
              <a:t>She initiated a dairy and integrated a bakery to it just to provide for the poor. </a:t>
            </a:r>
          </a:p>
          <a:p>
            <a:r>
              <a:rPr lang="en-US" dirty="0" smtClean="0">
                <a:latin typeface="Times New Roman" panose="02020603050405020304" pitchFamily="18" charset="0"/>
                <a:cs typeface="Times New Roman" panose="02020603050405020304" pitchFamily="18" charset="0"/>
              </a:rPr>
              <a:t>She could go from house to house regardless of the race, color, religion etc. to provide and motivate Yellow Fever victims. </a:t>
            </a:r>
          </a:p>
          <a:p>
            <a:r>
              <a:rPr lang="en-US" dirty="0" smtClean="0">
                <a:latin typeface="Times New Roman" panose="02020603050405020304" pitchFamily="18" charset="0"/>
                <a:cs typeface="Times New Roman" panose="02020603050405020304" pitchFamily="18" charset="0"/>
              </a:rPr>
              <a:t>She was very supportive to 7 remarkable orphanages in New Orleans. </a:t>
            </a:r>
          </a:p>
          <a:p>
            <a:r>
              <a:rPr lang="en-US" dirty="0" smtClean="0">
                <a:latin typeface="Times New Roman" panose="02020603050405020304" pitchFamily="18" charset="0"/>
                <a:cs typeface="Times New Roman" panose="02020603050405020304" pitchFamily="18" charset="0"/>
              </a:rPr>
              <a:t>She impacted many and that is why she was recognized in the entire US by having the first statute erected to honor her charity works.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707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7. Frances </a:t>
            </a:r>
            <a:r>
              <a:rPr lang="en-US" dirty="0" err="1" smtClean="0">
                <a:latin typeface="Times New Roman" panose="02020603050405020304" pitchFamily="18" charset="0"/>
                <a:cs typeface="Times New Roman" panose="02020603050405020304" pitchFamily="18" charset="0"/>
              </a:rPr>
              <a:t>Gaudet</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dirty="0" err="1" smtClean="0">
                <a:latin typeface="Times New Roman" panose="02020603050405020304" pitchFamily="18" charset="0"/>
                <a:cs typeface="Times New Roman" panose="02020603050405020304" pitchFamily="18" charset="0"/>
              </a:rPr>
              <a:t>Gaudet</a:t>
            </a:r>
            <a:r>
              <a:rPr lang="en-US" dirty="0" smtClean="0">
                <a:latin typeface="Times New Roman" panose="02020603050405020304" pitchFamily="18" charset="0"/>
                <a:cs typeface="Times New Roman" panose="02020603050405020304" pitchFamily="18" charset="0"/>
              </a:rPr>
              <a:t> was a social reformer and an activist for prisoners. </a:t>
            </a:r>
          </a:p>
          <a:p>
            <a:r>
              <a:rPr lang="en-US" dirty="0" smtClean="0">
                <a:latin typeface="Times New Roman" panose="02020603050405020304" pitchFamily="18" charset="0"/>
                <a:cs typeface="Times New Roman" panose="02020603050405020304" pitchFamily="18" charset="0"/>
              </a:rPr>
              <a:t>She was very voluntary to social works, she even presented herself for court hearings and presumed youngster responsibility, especially those convicted for misdemeanors. Her purpose was to reform the setting to favor such.</a:t>
            </a:r>
          </a:p>
          <a:p>
            <a:r>
              <a:rPr lang="en-US" dirty="0" smtClean="0">
                <a:latin typeface="Times New Roman" panose="02020603050405020304" pitchFamily="18" charset="0"/>
                <a:cs typeface="Times New Roman" panose="02020603050405020304" pitchFamily="18" charset="0"/>
              </a:rPr>
              <a:t>She was the first to support juvenile courts.</a:t>
            </a:r>
          </a:p>
          <a:p>
            <a:r>
              <a:rPr lang="en-US" dirty="0" smtClean="0">
                <a:latin typeface="Times New Roman" panose="02020603050405020304" pitchFamily="18" charset="0"/>
                <a:cs typeface="Times New Roman" panose="02020603050405020304" pitchFamily="18" charset="0"/>
              </a:rPr>
              <a:t>She began a school, </a:t>
            </a:r>
            <a:r>
              <a:rPr lang="en-US" dirty="0" err="1" smtClean="0">
                <a:latin typeface="Times New Roman" panose="02020603050405020304" pitchFamily="18" charset="0"/>
                <a:cs typeface="Times New Roman" panose="02020603050405020304" pitchFamily="18" charset="0"/>
              </a:rPr>
              <a:t>Gaudet</a:t>
            </a:r>
            <a:r>
              <a:rPr lang="en-US" dirty="0" smtClean="0">
                <a:latin typeface="Times New Roman" panose="02020603050405020304" pitchFamily="18" charset="0"/>
                <a:cs typeface="Times New Roman" panose="02020603050405020304" pitchFamily="18" charset="0"/>
              </a:rPr>
              <a:t> Normal and Industrial School which was later deeded to Protectant Church. The endowment was continued by the now St. Luke’s community center.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2546" y="174709"/>
            <a:ext cx="1604211" cy="1515979"/>
          </a:xfrm>
          <a:prstGeom prst="rect">
            <a:avLst/>
          </a:prstGeom>
        </p:spPr>
      </p:pic>
    </p:spTree>
    <p:extLst>
      <p:ext uri="{BB962C8B-B14F-4D97-AF65-F5344CB8AC3E}">
        <p14:creationId xmlns:p14="http://schemas.microsoft.com/office/powerpoint/2010/main" val="3601683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These are some of the </a:t>
            </a:r>
            <a:r>
              <a:rPr lang="en-US" dirty="0" err="1" smtClean="0">
                <a:latin typeface="Times New Roman" panose="02020603050405020304" pitchFamily="18" charset="0"/>
                <a:cs typeface="Times New Roman" panose="02020603050405020304" pitchFamily="18" charset="0"/>
              </a:rPr>
              <a:t>legendaries</a:t>
            </a:r>
            <a:r>
              <a:rPr lang="en-US" dirty="0" smtClean="0">
                <a:latin typeface="Times New Roman" panose="02020603050405020304" pitchFamily="18" charset="0"/>
                <a:cs typeface="Times New Roman" panose="02020603050405020304" pitchFamily="18" charset="0"/>
              </a:rPr>
              <a:t> that we must celebrate when we have to talk on women of substance in New Orleans.</a:t>
            </a:r>
          </a:p>
          <a:p>
            <a:r>
              <a:rPr lang="en-US" dirty="0" smtClean="0">
                <a:latin typeface="Times New Roman" panose="02020603050405020304" pitchFamily="18" charset="0"/>
                <a:cs typeface="Times New Roman" panose="02020603050405020304" pitchFamily="18" charset="0"/>
              </a:rPr>
              <a:t>They have impacted the lives of many and built foundations that we can confidently step on. </a:t>
            </a:r>
          </a:p>
          <a:p>
            <a:r>
              <a:rPr lang="en-US" dirty="0" smtClean="0">
                <a:latin typeface="Times New Roman" panose="02020603050405020304" pitchFamily="18" charset="0"/>
                <a:cs typeface="Times New Roman" panose="02020603050405020304" pitchFamily="18" charset="0"/>
              </a:rPr>
              <a:t>Legacy is what is celebrated because it inspires.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0190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3480301"/>
          </a:xfrm>
        </p:spPr>
        <p:txBody>
          <a:bodyPr>
            <a:normAutofit/>
          </a:bodyPr>
          <a:lstStyle/>
          <a:p>
            <a:pPr marL="0" indent="0" algn="ctr">
              <a:buNone/>
            </a:pPr>
            <a:endParaRPr lang="en-US" sz="4000" dirty="0" smtClean="0">
              <a:latin typeface="Times New Roman" panose="02020603050405020304" pitchFamily="18" charset="0"/>
              <a:cs typeface="Times New Roman" panose="02020603050405020304" pitchFamily="18" charset="0"/>
            </a:endParaRPr>
          </a:p>
          <a:p>
            <a:pPr marL="0" indent="0" algn="ctr">
              <a:buNone/>
            </a:pPr>
            <a:endParaRPr lang="en-US" sz="4000" dirty="0">
              <a:latin typeface="Times New Roman" panose="02020603050405020304" pitchFamily="18" charset="0"/>
              <a:cs typeface="Times New Roman" panose="02020603050405020304" pitchFamily="18" charset="0"/>
            </a:endParaRPr>
          </a:p>
          <a:p>
            <a:pPr marL="0" indent="0" algn="ctr">
              <a:buNone/>
            </a:pPr>
            <a:r>
              <a:rPr lang="en-US" sz="4000" dirty="0" smtClean="0">
                <a:latin typeface="Times New Roman" panose="02020603050405020304" pitchFamily="18" charset="0"/>
                <a:cs typeface="Times New Roman" panose="02020603050405020304" pitchFamily="18" charset="0"/>
              </a:rPr>
              <a:t>Thank you!</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01094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132</TotalTime>
  <Words>872</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Garamond</vt:lpstr>
      <vt:lpstr>Times New Roman</vt:lpstr>
      <vt:lpstr>Organic</vt:lpstr>
      <vt:lpstr>PowerPoint Presentation</vt:lpstr>
      <vt:lpstr>PowerPoint Presentation</vt:lpstr>
      <vt:lpstr>Introduction</vt:lpstr>
      <vt:lpstr>Intro’ cont.…</vt:lpstr>
      <vt:lpstr>Sister Francis Xavier Hebert</vt:lpstr>
      <vt:lpstr>2. Elizabeth Lyle Saxon</vt:lpstr>
      <vt:lpstr>3. Elizabeth Magnus Cohen </vt:lpstr>
      <vt:lpstr>4. Eliza Jane Holbrook Nicholson</vt:lpstr>
      <vt:lpstr>5. Justine Fervin Couvent</vt:lpstr>
      <vt:lpstr>6. Margaret Gaffney Haughery</vt:lpstr>
      <vt:lpstr>7. Frances Gaudet </vt:lpstr>
      <vt:lpstr>Conclusion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15</cp:revision>
  <dcterms:created xsi:type="dcterms:W3CDTF">2018-04-05T08:48:13Z</dcterms:created>
  <dcterms:modified xsi:type="dcterms:W3CDTF">2018-04-05T11:00:46Z</dcterms:modified>
</cp:coreProperties>
</file>